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7" r:id="rId4"/>
    <p:sldId id="259" r:id="rId5"/>
    <p:sldId id="260" r:id="rId6"/>
    <p:sldId id="266" r:id="rId7"/>
    <p:sldId id="263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4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92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4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6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9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5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1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5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8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6524-7C60-4D8F-A8A1-26A10D334BE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23C39-D764-4007-9230-E97B76EE8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53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19E11-175E-4F3E-9D79-3646AD297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0705D2-7D85-4BFD-AB5F-F330F567E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A1740-03FD-4BD4-8DDF-399939462E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2BE48-516E-43EE-AC92-39FC1622BB5B}"/>
              </a:ext>
            </a:extLst>
          </p:cNvPr>
          <p:cNvSpPr txBox="1"/>
          <p:nvPr/>
        </p:nvSpPr>
        <p:spPr>
          <a:xfrm>
            <a:off x="2487656" y="2870099"/>
            <a:ext cx="7216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팀 프로젝트 주간 보고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AD9DD-C6C9-4200-B1E8-A55A793BAEF2}"/>
              </a:ext>
            </a:extLst>
          </p:cNvPr>
          <p:cNvSpPr txBox="1"/>
          <p:nvPr/>
        </p:nvSpPr>
        <p:spPr>
          <a:xfrm>
            <a:off x="9529894" y="5989739"/>
            <a:ext cx="25578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202158008  </a:t>
            </a:r>
            <a:r>
              <a:rPr lang="ko-KR" altLang="en-US" sz="2000" dirty="0">
                <a:solidFill>
                  <a:schemeClr val="bg1"/>
                </a:solidFill>
              </a:rPr>
              <a:t>박재영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202358010 </a:t>
            </a:r>
            <a:r>
              <a:rPr lang="ko-KR" altLang="en-US" sz="2000" dirty="0">
                <a:solidFill>
                  <a:schemeClr val="bg1"/>
                </a:solidFill>
              </a:rPr>
              <a:t> 김찬진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359D4-D144-46F8-A934-07FCF392EAA1}"/>
              </a:ext>
            </a:extLst>
          </p:cNvPr>
          <p:cNvSpPr txBox="1"/>
          <p:nvPr/>
        </p:nvSpPr>
        <p:spPr>
          <a:xfrm>
            <a:off x="4419600" y="2223768"/>
            <a:ext cx="303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 smtClean="0">
                <a:solidFill>
                  <a:schemeClr val="bg1"/>
                </a:solidFill>
              </a:rPr>
              <a:t>11.12</a:t>
            </a:r>
            <a:r>
              <a:rPr lang="ko-KR" altLang="en-US" sz="36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spc="-150" dirty="0">
                <a:solidFill>
                  <a:schemeClr val="bg1"/>
                </a:solidFill>
              </a:rPr>
              <a:t>~</a:t>
            </a:r>
            <a:r>
              <a:rPr lang="ko-KR" altLang="en-US" sz="3600" b="1" spc="-150" dirty="0">
                <a:solidFill>
                  <a:schemeClr val="bg1"/>
                </a:solidFill>
              </a:rPr>
              <a:t> </a:t>
            </a:r>
            <a:r>
              <a:rPr lang="en-US" altLang="ko-KR" sz="3600" b="1" spc="-150" dirty="0" smtClean="0">
                <a:solidFill>
                  <a:schemeClr val="bg1"/>
                </a:solidFill>
              </a:rPr>
              <a:t>11.19</a:t>
            </a:r>
            <a:r>
              <a:rPr lang="en-US" altLang="ko-KR" sz="1800" b="1" spc="-150" dirty="0" smtClean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3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688"/>
          </a:xfrm>
        </p:spPr>
        <p:txBody>
          <a:bodyPr/>
          <a:lstStyle/>
          <a:p>
            <a:r>
              <a:rPr lang="ko-KR" altLang="en-US" dirty="0" smtClean="0"/>
              <a:t>프로젝트 주간 진행상황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824DB3-5AC0-154D-0CB3-4A5C9E4D5CC9}"/>
              </a:ext>
            </a:extLst>
          </p:cNvPr>
          <p:cNvSpPr/>
          <p:nvPr/>
        </p:nvSpPr>
        <p:spPr>
          <a:xfrm>
            <a:off x="1102297" y="1683260"/>
            <a:ext cx="1624634" cy="98453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0A5674-2ABC-87CD-093F-69DC0E37039B}"/>
              </a:ext>
            </a:extLst>
          </p:cNvPr>
          <p:cNvSpPr/>
          <p:nvPr/>
        </p:nvSpPr>
        <p:spPr>
          <a:xfrm>
            <a:off x="2740416" y="168326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D5B30-EDC6-EA9B-A35F-460E19E4B47C}"/>
              </a:ext>
            </a:extLst>
          </p:cNvPr>
          <p:cNvSpPr txBox="1"/>
          <p:nvPr/>
        </p:nvSpPr>
        <p:spPr>
          <a:xfrm>
            <a:off x="1446459" y="188314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첫째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CBE1A-8869-B821-E157-16ABB3236313}"/>
              </a:ext>
            </a:extLst>
          </p:cNvPr>
          <p:cNvSpPr txBox="1"/>
          <p:nvPr/>
        </p:nvSpPr>
        <p:spPr>
          <a:xfrm>
            <a:off x="2913096" y="1913743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나머지 제품 </a:t>
            </a:r>
            <a:r>
              <a:rPr lang="ko-KR" altLang="en-US" sz="2400" dirty="0" smtClean="0"/>
              <a:t>페이지 작성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4F7488-A278-8374-4BDE-F2F9572A3B54}"/>
              </a:ext>
            </a:extLst>
          </p:cNvPr>
          <p:cNvSpPr/>
          <p:nvPr/>
        </p:nvSpPr>
        <p:spPr>
          <a:xfrm>
            <a:off x="1102295" y="3268121"/>
            <a:ext cx="1624634" cy="98453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9AAEC1-75BD-CABA-39EB-5C3212BE23FD}"/>
              </a:ext>
            </a:extLst>
          </p:cNvPr>
          <p:cNvSpPr/>
          <p:nvPr/>
        </p:nvSpPr>
        <p:spPr>
          <a:xfrm>
            <a:off x="2740418" y="3268122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E29DB-80ED-9E81-1A90-F66C25201A37}"/>
              </a:ext>
            </a:extLst>
          </p:cNvPr>
          <p:cNvSpPr txBox="1"/>
          <p:nvPr/>
        </p:nvSpPr>
        <p:spPr>
          <a:xfrm>
            <a:off x="1446457" y="346800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08D62-EBEB-41E1-FCAC-41EF43C82696}"/>
              </a:ext>
            </a:extLst>
          </p:cNvPr>
          <p:cNvSpPr/>
          <p:nvPr/>
        </p:nvSpPr>
        <p:spPr>
          <a:xfrm>
            <a:off x="1102293" y="4852982"/>
            <a:ext cx="1624634" cy="98453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EFBF44-C158-B7D4-13CC-901FFBE6E165}"/>
              </a:ext>
            </a:extLst>
          </p:cNvPr>
          <p:cNvSpPr/>
          <p:nvPr/>
        </p:nvSpPr>
        <p:spPr>
          <a:xfrm>
            <a:off x="2740416" y="485298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07866-4D68-7EFC-DE5B-426635F20821}"/>
              </a:ext>
            </a:extLst>
          </p:cNvPr>
          <p:cNvSpPr txBox="1"/>
          <p:nvPr/>
        </p:nvSpPr>
        <p:spPr>
          <a:xfrm>
            <a:off x="1446455" y="505286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84953-7CEE-05B2-ADF6-EEFD06DE43A7}"/>
              </a:ext>
            </a:extLst>
          </p:cNvPr>
          <p:cNvSpPr txBox="1"/>
          <p:nvPr/>
        </p:nvSpPr>
        <p:spPr>
          <a:xfrm>
            <a:off x="2975627" y="5076661"/>
            <a:ext cx="395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팝업 창 기능 추가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CBE1A-8869-B821-E157-16ABB3236313}"/>
              </a:ext>
            </a:extLst>
          </p:cNvPr>
          <p:cNvSpPr txBox="1"/>
          <p:nvPr/>
        </p:nvSpPr>
        <p:spPr>
          <a:xfrm>
            <a:off x="2913096" y="3530296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75000"/>
                  </a:schemeClr>
                </a:solidFill>
              </a:rPr>
              <a:t>사이즈 선택 기능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진행사항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나머지 제품 페이지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35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FA7CEA-6330-4DF5-8666-3FC695790CC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B2EE2-EB14-44D4-8DDA-4FACA7CB7EA3}"/>
              </a:ext>
            </a:extLst>
          </p:cNvPr>
          <p:cNvSpPr txBox="1"/>
          <p:nvPr/>
        </p:nvSpPr>
        <p:spPr>
          <a:xfrm>
            <a:off x="1689479" y="371237"/>
            <a:ext cx="755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나머지 제품 페이지 작성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33582-1C9A-41E0-B0C3-ABF2B47A2322}"/>
              </a:ext>
            </a:extLst>
          </p:cNvPr>
          <p:cNvSpPr txBox="1"/>
          <p:nvPr/>
        </p:nvSpPr>
        <p:spPr>
          <a:xfrm>
            <a:off x="537393" y="375058"/>
            <a:ext cx="80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3주차 제품페이지 작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48" y="854561"/>
            <a:ext cx="11632809" cy="55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3">
            <a:extLst>
              <a:ext uri="{FF2B5EF4-FFF2-40B4-BE49-F238E27FC236}">
                <a16:creationId xmlns:a16="http://schemas.microsoft.com/office/drawing/2014/main" id="{F0FA7CEA-6330-4DF5-8666-3FC695790CC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B2EE2-EB14-44D4-8DDA-4FACA7CB7EA3}"/>
              </a:ext>
            </a:extLst>
          </p:cNvPr>
          <p:cNvSpPr txBox="1"/>
          <p:nvPr/>
        </p:nvSpPr>
        <p:spPr>
          <a:xfrm>
            <a:off x="1689100" y="335362"/>
            <a:ext cx="1010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</a:schemeClr>
                </a:solidFill>
              </a:rPr>
              <a:t>사이즈 선택 기능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33582-1C9A-41E0-B0C3-ABF2B47A2322}"/>
              </a:ext>
            </a:extLst>
          </p:cNvPr>
          <p:cNvSpPr txBox="1"/>
          <p:nvPr/>
        </p:nvSpPr>
        <p:spPr>
          <a:xfrm>
            <a:off x="537393" y="375058"/>
            <a:ext cx="80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 smtClean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3주차 사이즈선택기능 추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48" y="854560"/>
            <a:ext cx="11672968" cy="55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3">
            <a:extLst>
              <a:ext uri="{FF2B5EF4-FFF2-40B4-BE49-F238E27FC236}">
                <a16:creationId xmlns:a16="http://schemas.microsoft.com/office/drawing/2014/main" id="{F0FA7CEA-6330-4DF5-8666-3FC695790CC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B2EE2-EB14-44D4-8DDA-4FACA7CB7EA3}"/>
              </a:ext>
            </a:extLst>
          </p:cNvPr>
          <p:cNvSpPr txBox="1"/>
          <p:nvPr/>
        </p:nvSpPr>
        <p:spPr>
          <a:xfrm>
            <a:off x="1689100" y="335362"/>
            <a:ext cx="1010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</a:schemeClr>
                </a:solidFill>
              </a:rPr>
              <a:t>팝업 창 기능 추가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33582-1C9A-41E0-B0C3-ABF2B47A2322}"/>
              </a:ext>
            </a:extLst>
          </p:cNvPr>
          <p:cNvSpPr txBox="1"/>
          <p:nvPr/>
        </p:nvSpPr>
        <p:spPr>
          <a:xfrm>
            <a:off x="537393" y="375058"/>
            <a:ext cx="80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3주차 팝업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48" y="854561"/>
            <a:ext cx="11699346" cy="55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향후 계획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나머지 제품 페이지 작성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검색 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제품 페이지 사이즈 선택 기능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1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36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66</Words>
  <Application>Microsoft Office PowerPoint</Application>
  <PresentationFormat>와이드스크린</PresentationFormat>
  <Paragraphs>26</Paragraphs>
  <Slides>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프로젝트 주간 진행상황</vt:lpstr>
      <vt:lpstr>프로젝트 진행사항</vt:lpstr>
      <vt:lpstr>PowerPoint 프레젠테이션</vt:lpstr>
      <vt:lpstr>PowerPoint 프레젠테이션</vt:lpstr>
      <vt:lpstr>PowerPoint 프레젠테이션</vt:lpstr>
      <vt:lpstr> 향후 계획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29</cp:revision>
  <dcterms:created xsi:type="dcterms:W3CDTF">2024-11-05T14:34:40Z</dcterms:created>
  <dcterms:modified xsi:type="dcterms:W3CDTF">2024-11-18T15:27:12Z</dcterms:modified>
</cp:coreProperties>
</file>